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45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0154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2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94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06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89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98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5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2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63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9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12/3/20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8" r:id="rId6"/>
    <p:sldLayoutId id="2147483713" r:id="rId7"/>
    <p:sldLayoutId id="2147483714" r:id="rId8"/>
    <p:sldLayoutId id="2147483715" r:id="rId9"/>
    <p:sldLayoutId id="2147483717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BD78C2-7D87-43AC-8525-531F8B3261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138" r="7489" b="-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C3ACC4-ADDE-9040-9CC3-3180F4B3F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36343" y="1122363"/>
            <a:ext cx="6255657" cy="1993023"/>
          </a:xfrm>
        </p:spPr>
        <p:txBody>
          <a:bodyPr anchor="b">
            <a:normAutofit/>
          </a:bodyPr>
          <a:lstStyle/>
          <a:p>
            <a:r>
              <a:rPr lang="en-US" sz="4800" b="1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454B2E-10A5-504D-B5D4-5BB852999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97486" y="4872922"/>
            <a:ext cx="4774474" cy="1608981"/>
          </a:xfrm>
        </p:spPr>
        <p:txBody>
          <a:bodyPr>
            <a:normAutofit/>
          </a:bodyPr>
          <a:lstStyle/>
          <a:p>
            <a:pPr algn="ctr"/>
            <a:r>
              <a:rPr lang="en-US" sz="2400" spc="120" dirty="0"/>
              <a:t>Name</a:t>
            </a:r>
          </a:p>
          <a:p>
            <a:pPr algn="ctr"/>
            <a:r>
              <a:rPr lang="en-US" sz="2400" spc="120" dirty="0"/>
              <a:t> Institution</a:t>
            </a:r>
          </a:p>
          <a:p>
            <a:pPr algn="ctr"/>
            <a:r>
              <a:rPr lang="en-US" b="1" spc="140" dirty="0" err="1">
                <a:solidFill>
                  <a:srgbClr val="FF0000"/>
                </a:solidFill>
              </a:rPr>
              <a:t>url</a:t>
            </a:r>
            <a:endParaRPr lang="en-US" b="1" spc="14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7E9243-EBC3-6142-8A69-C4B14789DEEC}"/>
              </a:ext>
            </a:extLst>
          </p:cNvPr>
          <p:cNvSpPr/>
          <p:nvPr/>
        </p:nvSpPr>
        <p:spPr>
          <a:xfrm>
            <a:off x="7490122" y="4118751"/>
            <a:ext cx="44419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200" dirty="0">
                <a:latin typeface="American Typewriter" panose="02090604020004020304" pitchFamily="18" charset="77"/>
              </a:rPr>
              <a:t>Statistics for proteomics</a:t>
            </a:r>
            <a:endParaRPr lang="en-US" b="1" spc="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1347</TotalTime>
  <Words>8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American Typewriter</vt:lpstr>
      <vt:lpstr>Arial</vt:lpstr>
      <vt:lpstr>Avenir Next LT Pro</vt:lpstr>
      <vt:lpstr>Calibri</vt:lpstr>
      <vt:lpstr>AccentBoxVTI</vt:lpstr>
      <vt:lpstr>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 by mass-spectrometry</dc:title>
  <dc:creator>Slavov, Nikolai</dc:creator>
  <cp:lastModifiedBy>Slavov, Nikolai</cp:lastModifiedBy>
  <cp:revision>11</cp:revision>
  <dcterms:created xsi:type="dcterms:W3CDTF">2020-05-17T22:24:36Z</dcterms:created>
  <dcterms:modified xsi:type="dcterms:W3CDTF">2020-12-03T17:04:27Z</dcterms:modified>
</cp:coreProperties>
</file>